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59" r:id="rId2"/>
    <p:sldId id="358" r:id="rId3"/>
    <p:sldId id="334" r:id="rId4"/>
    <p:sldId id="360" r:id="rId5"/>
    <p:sldId id="361" r:id="rId6"/>
    <p:sldId id="362" r:id="rId7"/>
    <p:sldId id="363" r:id="rId8"/>
    <p:sldId id="364" r:id="rId9"/>
    <p:sldId id="365" r:id="rId10"/>
    <p:sldId id="353" r:id="rId11"/>
    <p:sldId id="366" r:id="rId12"/>
    <p:sldId id="367" r:id="rId13"/>
    <p:sldId id="368" r:id="rId14"/>
    <p:sldId id="355" r:id="rId15"/>
    <p:sldId id="3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757"/>
  </p:normalViewPr>
  <p:slideViewPr>
    <p:cSldViewPr snapToGrid="0" snapToObjects="1">
      <p:cViewPr varScale="1">
        <p:scale>
          <a:sx n="104" d="100"/>
          <a:sy n="104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39141-2DAA-2346-BEF0-0594A5BB306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7DD47-6C2A-9C46-B9F9-428C206B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7DD47-6C2A-9C46-B9F9-428C206BB5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8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3CC19-939B-124D-AEB5-0A0C0D7EEB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0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1DE-03A3-E54C-A74D-FE203D0B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1B9C7-93C9-374A-B3AB-C07B1EE1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E19D-4F5B-3C4C-BDAF-0592A676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9C701-4A70-1A40-970F-02BE6AD6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26A3-30BB-C740-968F-2E2DAB11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50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1156-CF4C-2648-A1D0-8B698DD4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24C8-FFC9-1C47-B617-FA17E838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595B8-B863-3C4E-AB10-3C2E5CE2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443F-38C3-794B-8D71-04596D2F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AE92-CCC1-E34A-A93B-284F936B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1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8E63E-F6D2-1C4D-8646-75D45F92F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819F8-41DD-AC4F-BAEE-B5B45B9AE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F5548-83E8-764A-A5F8-B48CC3AE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19F3F-015A-DA40-9269-8338888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58FFB-9298-D042-9130-761F5AA4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8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9846-59EA-3B49-A3C2-B5BA1823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CC2C-E7FC-0A42-A4C8-3D172383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D99FE-E502-F649-8F37-2AC7A8C0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63BF-EBA6-4E4B-BB05-0B3F186B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6B799-D0C8-FF43-995B-48135668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57A2-0D2F-8F40-8056-04962D4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8863B-6E4B-3D41-8470-596A9E094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22CFF-CE7B-524B-8E69-60F3B7CC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136BF-1D81-AE4F-A439-D2B1818B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E97E8-BA06-9243-B81F-BA64337A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D572-CAFB-7B46-9420-AC8BF80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9A1A-A728-864C-AA52-83FA8837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E33BA-19E5-2342-9F96-080D0AA08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F5ED7-429A-9946-AB52-E211B788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AD3F6-A938-4F49-974E-91686AAA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B995A-B33C-D644-A9D8-9D97D637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6971-CE78-A449-9940-B9E36879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7982A-F3AC-1F42-A44F-4F93AB527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05767-0A75-F744-83EB-2ABBB8A16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93F0C-DA55-A94A-8566-A571D10C4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1093C-2DB3-3A45-8464-632F7B3F1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44FAE-A407-0841-8837-AB815FB5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8BEF6-796E-FF40-92C3-5826F635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116A67-9957-1F43-A86B-7FA50139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F2F0-C1EF-5645-B1C3-C17ECABD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75209-2143-3640-8A88-561C8469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C63C6-2505-514C-8311-2A7D16E8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8A312-BACD-1E41-932F-739245B7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8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907468-FDDF-B74F-9618-397A8E3E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D9030-BE3A-2443-AD24-BF914E56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7961C-67F4-F240-8934-46104F14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4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D1FE-4AF3-794F-9755-4048A1DB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D9062-15D5-A14F-9678-9564DF00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5F60B-631E-DA46-BC49-0343C1F0F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38A21-49D0-F841-937D-307631B8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15CD6-3FA4-8C4C-826E-6B07C924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443E6-1A72-B049-9128-F1008D5D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3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E449-A316-9441-82B6-DC39CC27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AAB58-E781-1342-AF4C-9D8F211B6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D7E1A-2DDA-CE48-BE06-C7790C3D2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F6C5B-AF09-A145-8C61-DC4C7E24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7E5D7-0495-0A4F-A34D-C44ADCCA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3474D-6D93-174E-B74D-12D3313F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A5A23-30DE-1A4B-ABDC-C5E043E3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F016E-611A-104C-8387-1E8E084E7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95FD-F653-2048-BD10-AD4E1E6DC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884C-D6B0-574D-ABEB-4B3275C742B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BCE9C-1107-1943-AE2F-BC977CEAD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6A9D-FA12-4344-8EA0-191646275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3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 Reasons Python is Still the King of Programming Languages">
            <a:extLst>
              <a:ext uri="{FF2B5EF4-FFF2-40B4-BE49-F238E27FC236}">
                <a16:creationId xmlns:a16="http://schemas.microsoft.com/office/drawing/2014/main" id="{2170A5AF-49DF-994A-89E8-758EE5C5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822"/>
            <a:ext cx="12192000" cy="812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C613F-20C1-0743-BB9E-EB1590603ECF}"/>
              </a:ext>
            </a:extLst>
          </p:cNvPr>
          <p:cNvSpPr txBox="1"/>
          <p:nvPr/>
        </p:nvSpPr>
        <p:spPr>
          <a:xfrm>
            <a:off x="0" y="0"/>
            <a:ext cx="5511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Python packages for Data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90671-AE36-6940-86AD-6B306F6C09C3}"/>
              </a:ext>
            </a:extLst>
          </p:cNvPr>
          <p:cNvSpPr txBox="1"/>
          <p:nvPr/>
        </p:nvSpPr>
        <p:spPr>
          <a:xfrm>
            <a:off x="5511113" y="5774725"/>
            <a:ext cx="6507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BIOL792 Fall 2022 – Week 11, python 6</a:t>
            </a:r>
          </a:p>
          <a:p>
            <a:pPr algn="r"/>
            <a:r>
              <a:rPr lang="en-US" sz="2800" b="1" dirty="0"/>
              <a:t>Trevor </a:t>
            </a:r>
            <a:r>
              <a:rPr lang="en-US" sz="2800" b="1" dirty="0" err="1"/>
              <a:t>Faske</a:t>
            </a:r>
            <a:r>
              <a:rPr lang="en-US" sz="2800" b="1" dirty="0"/>
              <a:t>, Thomas </a:t>
            </a:r>
            <a:r>
              <a:rPr lang="en-US" sz="2800" b="1" dirty="0" err="1"/>
              <a:t>Parchman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779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3282-A7F9-E745-B77D-1D3FAD8E2C8D}"/>
              </a:ext>
            </a:extLst>
          </p:cNvPr>
          <p:cNvSpPr txBox="1"/>
          <p:nvPr/>
        </p:nvSpPr>
        <p:spPr>
          <a:xfrm>
            <a:off x="4109719" y="194034"/>
            <a:ext cx="39725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Light" panose="020B0403020202020204" pitchFamily="34" charset="0"/>
              </a:rPr>
              <a:t>Python libraries </a:t>
            </a:r>
          </a:p>
          <a:p>
            <a:pPr algn="ctr"/>
            <a:r>
              <a:rPr lang="en-US" sz="3300" dirty="0">
                <a:latin typeface="Helvetica Light" panose="020B0403020202020204" pitchFamily="34" charset="0"/>
              </a:rPr>
              <a:t>(137,000 estimated)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A6683-65DE-F248-9AA3-D374C196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08" y="1529753"/>
            <a:ext cx="7356584" cy="49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3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alamander&#10;&#10;Description automatically generated">
            <a:extLst>
              <a:ext uri="{FF2B5EF4-FFF2-40B4-BE49-F238E27FC236}">
                <a16:creationId xmlns:a16="http://schemas.microsoft.com/office/drawing/2014/main" id="{61BF2A39-A2C6-DF42-BC5D-537FC151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395" y="0"/>
            <a:ext cx="527279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0EA5B-A822-7949-A3E2-F681A95FD6C9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Machine Learning</a:t>
            </a:r>
          </a:p>
        </p:txBody>
      </p:sp>
      <p:pic>
        <p:nvPicPr>
          <p:cNvPr id="6146" name="Picture 2" descr="Tutorials | TensorFlow Core">
            <a:extLst>
              <a:ext uri="{FF2B5EF4-FFF2-40B4-BE49-F238E27FC236}">
                <a16:creationId xmlns:a16="http://schemas.microsoft.com/office/drawing/2014/main" id="{89A636E8-194B-874F-B683-6AD2CAB2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4" y="5755964"/>
            <a:ext cx="3821327" cy="85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9404E-BDEA-8F48-8366-90839562F2E5}"/>
              </a:ext>
            </a:extLst>
          </p:cNvPr>
          <p:cNvSpPr txBox="1">
            <a:spLocks/>
          </p:cNvSpPr>
          <p:nvPr/>
        </p:nvSpPr>
        <p:spPr>
          <a:xfrm>
            <a:off x="530940" y="937181"/>
            <a:ext cx="4745796" cy="48187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Tensor Flow</a:t>
            </a:r>
          </a:p>
          <a:p>
            <a:r>
              <a:rPr lang="en-US" dirty="0" err="1">
                <a:latin typeface="+mj-lt"/>
              </a:rPr>
              <a:t>Keras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239522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A9D94-DFF4-064B-8508-388EE35E61D6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Web data scrapping</a:t>
            </a:r>
          </a:p>
        </p:txBody>
      </p:sp>
      <p:pic>
        <p:nvPicPr>
          <p:cNvPr id="7170" name="Picture 2" descr="Build Your Own Dataset With Beautiful Soup | by Dr. Monica | The Startup |  Medium">
            <a:extLst>
              <a:ext uri="{FF2B5EF4-FFF2-40B4-BE49-F238E27FC236}">
                <a16:creationId xmlns:a16="http://schemas.microsoft.com/office/drawing/2014/main" id="{B6E8C121-8DDB-A144-A8DC-9E96A0D1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05" y="8806"/>
            <a:ext cx="4059195" cy="22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eautifulSoup Exception Handling | Exceptions During Web Scraping">
            <a:extLst>
              <a:ext uri="{FF2B5EF4-FFF2-40B4-BE49-F238E27FC236}">
                <a16:creationId xmlns:a16="http://schemas.microsoft.com/office/drawing/2014/main" id="{819F85D8-DE6A-EF4C-966B-A6310F63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94" y="538795"/>
            <a:ext cx="2779412" cy="119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0DD3AB-1DDA-4E47-B8A8-C075E79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5" y="2359017"/>
            <a:ext cx="9147546" cy="44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9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E3CA3-E358-304E-BAED-7ACD46F040DC}"/>
              </a:ext>
            </a:extLst>
          </p:cNvPr>
          <p:cNvSpPr txBox="1"/>
          <p:nvPr/>
        </p:nvSpPr>
        <p:spPr>
          <a:xfrm>
            <a:off x="3329064" y="194034"/>
            <a:ext cx="55338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Helvetica Light" panose="020B0403020202020204" pitchFamily="34" charset="0"/>
              </a:rPr>
              <a:t>primer_python6_pandas.md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4CDD98B-E3D9-9443-AD77-CB99DD763FE2}"/>
              </a:ext>
            </a:extLst>
          </p:cNvPr>
          <p:cNvSpPr txBox="1">
            <a:spLocks/>
          </p:cNvSpPr>
          <p:nvPr/>
        </p:nvSpPr>
        <p:spPr>
          <a:xfrm>
            <a:off x="507063" y="1106105"/>
            <a:ext cx="6696926" cy="48187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First, any additional python use questions?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Next, primer walk through. Follow along in interactive python</a:t>
            </a:r>
          </a:p>
        </p:txBody>
      </p:sp>
    </p:spTree>
    <p:extLst>
      <p:ext uri="{BB962C8B-B14F-4D97-AF65-F5344CB8AC3E}">
        <p14:creationId xmlns:p14="http://schemas.microsoft.com/office/powerpoint/2010/main" val="167729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B1387-BAB4-7E4E-A14B-CEBCED0B9A03}"/>
              </a:ext>
            </a:extLst>
          </p:cNvPr>
          <p:cNvSpPr txBox="1"/>
          <p:nvPr/>
        </p:nvSpPr>
        <p:spPr>
          <a:xfrm>
            <a:off x="3639237" y="362199"/>
            <a:ext cx="49135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Light" panose="020B0403020202020204" pitchFamily="34" charset="0"/>
              </a:rPr>
              <a:t>Installing python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6E760-3497-DE43-BAEE-065CA0C643EC}"/>
              </a:ext>
            </a:extLst>
          </p:cNvPr>
          <p:cNvSpPr txBox="1"/>
          <p:nvPr/>
        </p:nvSpPr>
        <p:spPr>
          <a:xfrm>
            <a:off x="204099" y="1569333"/>
            <a:ext cx="566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From the terminal / command line: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45EA-2FFD-0044-89D7-3BB84BAC2D24}"/>
              </a:ext>
            </a:extLst>
          </p:cNvPr>
          <p:cNvSpPr txBox="1"/>
          <p:nvPr/>
        </p:nvSpPr>
        <p:spPr>
          <a:xfrm>
            <a:off x="1385042" y="2216709"/>
            <a:ext cx="603883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package_name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pandas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matplotlib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CA8A-3811-634F-9D4A-8F80B0E37C5A}"/>
              </a:ext>
            </a:extLst>
          </p:cNvPr>
          <p:cNvSpPr txBox="1"/>
          <p:nvPr/>
        </p:nvSpPr>
        <p:spPr>
          <a:xfrm>
            <a:off x="204099" y="5228906"/>
            <a:ext cx="4980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If you get a permissions error: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C7020-F76F-FD45-A861-31F977C86019}"/>
              </a:ext>
            </a:extLst>
          </p:cNvPr>
          <p:cNvSpPr txBox="1"/>
          <p:nvPr/>
        </p:nvSpPr>
        <p:spPr>
          <a:xfrm>
            <a:off x="1412292" y="5887104"/>
            <a:ext cx="7487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--user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package_name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B1387-BAB4-7E4E-A14B-CEBCED0B9A03}"/>
              </a:ext>
            </a:extLst>
          </p:cNvPr>
          <p:cNvSpPr txBox="1"/>
          <p:nvPr/>
        </p:nvSpPr>
        <p:spPr>
          <a:xfrm>
            <a:off x="3581533" y="362199"/>
            <a:ext cx="5028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Light" panose="020B0403020202020204" pitchFamily="34" charset="0"/>
              </a:rPr>
              <a:t>Import and using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6E760-3497-DE43-BAEE-065CA0C643EC}"/>
              </a:ext>
            </a:extLst>
          </p:cNvPr>
          <p:cNvSpPr txBox="1"/>
          <p:nvPr/>
        </p:nvSpPr>
        <p:spPr>
          <a:xfrm>
            <a:off x="204099" y="1296904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Top of script in 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45EA-2FFD-0044-89D7-3BB84BAC2D24}"/>
              </a:ext>
            </a:extLst>
          </p:cNvPr>
          <p:cNvSpPr txBox="1"/>
          <p:nvPr/>
        </p:nvSpPr>
        <p:spPr>
          <a:xfrm>
            <a:off x="590326" y="2016775"/>
            <a:ext cx="110584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os,re,sys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800" dirty="0"/>
              <a:t>(import multiple libraries in single line)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np              </a:t>
            </a:r>
            <a:r>
              <a:rPr lang="en-US" sz="2800" dirty="0"/>
              <a:t>(import package as alias)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dirty="0"/>
              <a:t>(import only specific function)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CA8A-3811-634F-9D4A-8F80B0E37C5A}"/>
              </a:ext>
            </a:extLst>
          </p:cNvPr>
          <p:cNvSpPr txBox="1"/>
          <p:nvPr/>
        </p:nvSpPr>
        <p:spPr>
          <a:xfrm>
            <a:off x="204099" y="4456183"/>
            <a:ext cx="5644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Common aliases universally 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06E0D-1BFF-4647-816B-3556FDF556F9}"/>
              </a:ext>
            </a:extLst>
          </p:cNvPr>
          <p:cNvSpPr/>
          <p:nvPr/>
        </p:nvSpPr>
        <p:spPr>
          <a:xfrm>
            <a:off x="590326" y="5010739"/>
            <a:ext cx="7199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np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8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You can now play Snake on your iPhone | Direct Mobiles">
            <a:extLst>
              <a:ext uri="{FF2B5EF4-FFF2-40B4-BE49-F238E27FC236}">
                <a16:creationId xmlns:a16="http://schemas.microsoft.com/office/drawing/2014/main" id="{4A016028-C2E6-6343-AA0B-B6FC57DE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2288" r="46881" b="2288"/>
          <a:stretch/>
        </p:blipFill>
        <p:spPr bwMode="auto">
          <a:xfrm>
            <a:off x="8701631" y="1280622"/>
            <a:ext cx="3381632" cy="550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Nokia 3310 is coming back: Here&amp;#39;s how to play Snake right now | The  Independent | The Independent">
            <a:extLst>
              <a:ext uri="{FF2B5EF4-FFF2-40B4-BE49-F238E27FC236}">
                <a16:creationId xmlns:a16="http://schemas.microsoft.com/office/drawing/2014/main" id="{A166E9F8-3C76-0B44-B1C3-0FD02D843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r="25177"/>
          <a:stretch/>
        </p:blipFill>
        <p:spPr bwMode="auto">
          <a:xfrm>
            <a:off x="2761393" y="2058224"/>
            <a:ext cx="2303322" cy="341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7F2C9-1288-E343-A056-547B1FA3F675}"/>
              </a:ext>
            </a:extLst>
          </p:cNvPr>
          <p:cNvSpPr txBox="1"/>
          <p:nvPr/>
        </p:nvSpPr>
        <p:spPr>
          <a:xfrm>
            <a:off x="6631850" y="388252"/>
            <a:ext cx="39725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latin typeface="Helvetica Light" panose="020B0403020202020204" pitchFamily="34" charset="0"/>
              </a:rPr>
              <a:t>Python with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A3233-C563-E642-9959-161AD79CE4AE}"/>
              </a:ext>
            </a:extLst>
          </p:cNvPr>
          <p:cNvSpPr txBox="1"/>
          <p:nvPr/>
        </p:nvSpPr>
        <p:spPr>
          <a:xfrm>
            <a:off x="1481235" y="359058"/>
            <a:ext cx="25603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latin typeface="Helvetica Light" panose="020B0403020202020204" pitchFamily="34" charset="0"/>
              </a:rPr>
              <a:t>Base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C49E1-65F5-6946-A0A9-B3942DF9F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07" y="1618963"/>
            <a:ext cx="1889443" cy="4290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A1F9-387A-8F49-BCDA-4E48C7588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18963"/>
            <a:ext cx="2472913" cy="49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EFA14-657C-6645-A65E-C8CB45925376}"/>
              </a:ext>
            </a:extLst>
          </p:cNvPr>
          <p:cNvSpPr txBox="1"/>
          <p:nvPr/>
        </p:nvSpPr>
        <p:spPr>
          <a:xfrm>
            <a:off x="1263184" y="1443841"/>
            <a:ext cx="69912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Useful libraries and applications of python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Module: primer_python6_pandas.md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 err="1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numpy</a:t>
            </a: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pandas</a:t>
            </a:r>
          </a:p>
          <a:p>
            <a:pPr marL="1028700" lvl="1" indent="-571500">
              <a:buFont typeface="+mj-lt"/>
              <a:buAutoNum type="romanUcPeriod"/>
            </a:pP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</a:rPr>
              <a:t>Ask anything!!!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</a:rPr>
              <a:t>assignment_6_python.md &amp; answers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86E08-8C57-D048-B2A8-4EC03A58BADC}"/>
              </a:ext>
            </a:extLst>
          </p:cNvPr>
          <p:cNvSpPr txBox="1"/>
          <p:nvPr/>
        </p:nvSpPr>
        <p:spPr>
          <a:xfrm>
            <a:off x="2253441" y="412195"/>
            <a:ext cx="768511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Helvetica Light" panose="020B0403020202020204" pitchFamily="34" charset="0"/>
              </a:rPr>
              <a:t>BIOL792 Fall 2022 – Week 11, python 6</a:t>
            </a:r>
          </a:p>
        </p:txBody>
      </p:sp>
    </p:spTree>
    <p:extLst>
      <p:ext uri="{BB962C8B-B14F-4D97-AF65-F5344CB8AC3E}">
        <p14:creationId xmlns:p14="http://schemas.microsoft.com/office/powerpoint/2010/main" val="346931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E3CA3-E358-304E-BAED-7ACD46F040DC}"/>
              </a:ext>
            </a:extLst>
          </p:cNvPr>
          <p:cNvSpPr txBox="1"/>
          <p:nvPr/>
        </p:nvSpPr>
        <p:spPr>
          <a:xfrm>
            <a:off x="4087281" y="194034"/>
            <a:ext cx="40174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Helvetica Light" panose="020B0403020202020204" pitchFamily="34" charset="0"/>
              </a:rPr>
              <a:t>Ways to use python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4CDD98B-E3D9-9443-AD77-CB99DD763FE2}"/>
              </a:ext>
            </a:extLst>
          </p:cNvPr>
          <p:cNvSpPr txBox="1">
            <a:spLocks/>
          </p:cNvSpPr>
          <p:nvPr/>
        </p:nvSpPr>
        <p:spPr>
          <a:xfrm>
            <a:off x="507063" y="1106105"/>
            <a:ext cx="4745796" cy="48187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Interactive through terminal</a:t>
            </a:r>
          </a:p>
          <a:p>
            <a:r>
              <a:rPr lang="en-US" dirty="0">
                <a:latin typeface="+mj-lt"/>
              </a:rPr>
              <a:t>Scripting using text editor</a:t>
            </a:r>
          </a:p>
          <a:p>
            <a:r>
              <a:rPr lang="en-US" dirty="0">
                <a:latin typeface="+mj-lt"/>
              </a:rPr>
              <a:t>IDE (Integrated Development Environment)</a:t>
            </a:r>
          </a:p>
          <a:p>
            <a:pPr lvl="1"/>
            <a:r>
              <a:rPr lang="en-US" sz="2800" dirty="0">
                <a:latin typeface="+mj-lt"/>
              </a:rPr>
              <a:t>PyCharm</a:t>
            </a:r>
          </a:p>
          <a:p>
            <a:pPr lvl="1"/>
            <a:r>
              <a:rPr lang="en-US" sz="2800" dirty="0">
                <a:latin typeface="+mj-lt"/>
              </a:rPr>
              <a:t>Spyder</a:t>
            </a:r>
          </a:p>
          <a:p>
            <a:pPr lvl="1"/>
            <a:r>
              <a:rPr lang="en-US" sz="2800" dirty="0" err="1">
                <a:latin typeface="+mj-lt"/>
              </a:rPr>
              <a:t>Rstudio</a:t>
            </a:r>
            <a:r>
              <a:rPr lang="en-US" sz="2800" dirty="0">
                <a:latin typeface="+mj-lt"/>
              </a:rPr>
              <a:t> (now </a:t>
            </a:r>
            <a:r>
              <a:rPr lang="en-US" sz="2800" dirty="0" err="1">
                <a:latin typeface="+mj-lt"/>
              </a:rPr>
              <a:t>posit.co</a:t>
            </a:r>
            <a:r>
              <a:rPr lang="en-US" sz="2800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Anaconda / </a:t>
            </a:r>
            <a:r>
              <a:rPr lang="en-US" dirty="0" err="1">
                <a:latin typeface="+mj-lt"/>
              </a:rPr>
              <a:t>miniconda</a:t>
            </a:r>
            <a:r>
              <a:rPr lang="en-US" dirty="0">
                <a:latin typeface="+mj-lt"/>
              </a:rPr>
              <a:t> </a:t>
            </a:r>
          </a:p>
          <a:p>
            <a:pPr lvl="1"/>
            <a:r>
              <a:rPr lang="en-US" dirty="0" err="1">
                <a:latin typeface="+mj-lt"/>
              </a:rPr>
              <a:t>Jupyter</a:t>
            </a:r>
            <a:r>
              <a:rPr lang="en-US" dirty="0">
                <a:latin typeface="+mj-lt"/>
              </a:rPr>
              <a:t> notebooks</a:t>
            </a:r>
          </a:p>
          <a:p>
            <a:pPr lvl="1"/>
            <a:r>
              <a:rPr lang="en-US" dirty="0">
                <a:latin typeface="+mj-lt"/>
              </a:rPr>
              <a:t>Environments and repositories</a:t>
            </a:r>
          </a:p>
        </p:txBody>
      </p:sp>
    </p:spTree>
    <p:extLst>
      <p:ext uri="{BB962C8B-B14F-4D97-AF65-F5344CB8AC3E}">
        <p14:creationId xmlns:p14="http://schemas.microsoft.com/office/powerpoint/2010/main" val="92941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E1115-26A8-8347-91C2-98A96982AB2F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PyCharm</a:t>
            </a:r>
          </a:p>
        </p:txBody>
      </p:sp>
      <p:pic>
        <p:nvPicPr>
          <p:cNvPr id="1026" name="Picture 2" descr="PyCharm: the Python IDE for Professional Developers by JetBrains">
            <a:extLst>
              <a:ext uri="{FF2B5EF4-FFF2-40B4-BE49-F238E27FC236}">
                <a16:creationId xmlns:a16="http://schemas.microsoft.com/office/drawing/2014/main" id="{FFFC32DF-79B5-094A-9CEE-19FE13E5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86" y="0"/>
            <a:ext cx="2158314" cy="215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Charm: the Python IDE for Professional Developers by JetBrains |  JetBrains: Developer Tools for Professionals and Teams">
            <a:extLst>
              <a:ext uri="{FF2B5EF4-FFF2-40B4-BE49-F238E27FC236}">
                <a16:creationId xmlns:a16="http://schemas.microsoft.com/office/drawing/2014/main" id="{4513B860-0541-6044-9B47-D11B1AA7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72" y="798163"/>
            <a:ext cx="9242855" cy="563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60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E1115-26A8-8347-91C2-98A96982AB2F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Spyder</a:t>
            </a:r>
          </a:p>
        </p:txBody>
      </p:sp>
      <p:pic>
        <p:nvPicPr>
          <p:cNvPr id="2050" name="Picture 2" descr="Spyder (software) - Wikipedia">
            <a:extLst>
              <a:ext uri="{FF2B5EF4-FFF2-40B4-BE49-F238E27FC236}">
                <a16:creationId xmlns:a16="http://schemas.microsoft.com/office/drawing/2014/main" id="{0BDBFB41-A1DF-3544-B446-0F933813D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756" y="0"/>
            <a:ext cx="2121243" cy="212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yder · PyPI">
            <a:extLst>
              <a:ext uri="{FF2B5EF4-FFF2-40B4-BE49-F238E27FC236}">
                <a16:creationId xmlns:a16="http://schemas.microsoft.com/office/drawing/2014/main" id="{21A62878-D252-FD4E-BEDD-70B08486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850555"/>
            <a:ext cx="9275806" cy="57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1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A73FA-540A-CD4C-A121-A5C039881B79}"/>
              </a:ext>
            </a:extLst>
          </p:cNvPr>
          <p:cNvSpPr txBox="1"/>
          <p:nvPr/>
        </p:nvSpPr>
        <p:spPr>
          <a:xfrm>
            <a:off x="86498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RStudio (reticulate)</a:t>
            </a:r>
          </a:p>
        </p:txBody>
      </p:sp>
      <p:pic>
        <p:nvPicPr>
          <p:cNvPr id="3074" name="Picture 2" descr="RStudio 1.2 Preview: Reticulated Python | RStudio Blog">
            <a:extLst>
              <a:ext uri="{FF2B5EF4-FFF2-40B4-BE49-F238E27FC236}">
                <a16:creationId xmlns:a16="http://schemas.microsoft.com/office/drawing/2014/main" id="{6B59D8C9-47F2-F44A-83CE-99694FBF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41" y="0"/>
            <a:ext cx="2516659" cy="17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7FC716-77DA-D446-BE64-DC134BF5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7" y="963826"/>
            <a:ext cx="8380627" cy="5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0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17F0FF9-A32C-5E4B-8602-B8785A8F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4465"/>
            <a:ext cx="10729832" cy="5393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46487-03E5-F440-BCD9-DCB88220688E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Anaconda</a:t>
            </a:r>
          </a:p>
        </p:txBody>
      </p:sp>
    </p:spTree>
    <p:extLst>
      <p:ext uri="{BB962C8B-B14F-4D97-AF65-F5344CB8AC3E}">
        <p14:creationId xmlns:p14="http://schemas.microsoft.com/office/powerpoint/2010/main" val="351068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aconda Navigator — Anaconda documentation">
            <a:extLst>
              <a:ext uri="{FF2B5EF4-FFF2-40B4-BE49-F238E27FC236}">
                <a16:creationId xmlns:a16="http://schemas.microsoft.com/office/drawing/2014/main" id="{DA432BBF-0BE2-6E4D-996F-C34F54B9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2192000" cy="65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3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39254</TotalTime>
  <Words>250</Words>
  <Application>Microsoft Macintosh PowerPoint</Application>
  <PresentationFormat>Widescreen</PresentationFormat>
  <Paragraphs>60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 Parchman</dc:creator>
  <cp:lastModifiedBy>Trevor Faske</cp:lastModifiedBy>
  <cp:revision>152</cp:revision>
  <cp:lastPrinted>2020-10-13T03:08:35Z</cp:lastPrinted>
  <dcterms:created xsi:type="dcterms:W3CDTF">2020-10-06T23:54:18Z</dcterms:created>
  <dcterms:modified xsi:type="dcterms:W3CDTF">2022-11-10T19:50:28Z</dcterms:modified>
</cp:coreProperties>
</file>